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5/10/2021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err="1"/>
              <a:t>Serveless</a:t>
            </a:r>
            <a:r>
              <a:rPr lang="en-US" dirty="0"/>
              <a:t> App Examples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Common architecture </a:t>
            </a:r>
            <a:r>
              <a:rPr lang="en-IN" dirty="0" smtClean="0"/>
              <a:t>examples for Serverless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Many approaches to using </a:t>
            </a:r>
            <a:r>
              <a:rPr lang="en-US" dirty="0" err="1"/>
              <a:t>serverless</a:t>
            </a:r>
            <a:r>
              <a:rPr lang="en-US" dirty="0"/>
              <a:t> architectures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Some projects may benefit from taking an “all-in” approach to </a:t>
            </a:r>
            <a:r>
              <a:rPr lang="en-US" dirty="0" err="1"/>
              <a:t>serverless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Applications that rely heavily on microservices may implement all microservices using </a:t>
            </a:r>
            <a:r>
              <a:rPr lang="en-US" dirty="0" err="1"/>
              <a:t>serverless</a:t>
            </a:r>
            <a:r>
              <a:rPr lang="en-US" dirty="0"/>
              <a:t> technology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majority of apps are hybrid, following an N-tier design and using </a:t>
            </a:r>
            <a:r>
              <a:rPr lang="en-US" dirty="0" err="1"/>
              <a:t>serverless</a:t>
            </a:r>
            <a:r>
              <a:rPr lang="en-US" dirty="0"/>
              <a:t> for the components that make sense </a:t>
            </a:r>
          </a:p>
          <a:p>
            <a:endParaRPr lang="en-US" dirty="0"/>
          </a:p>
          <a:p>
            <a:r>
              <a:rPr lang="en-US" dirty="0"/>
              <a:t>Some common architecture examples that use </a:t>
            </a:r>
            <a:r>
              <a:rPr lang="en-US" dirty="0" err="1"/>
              <a:t>serverless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Full </a:t>
            </a:r>
            <a:r>
              <a:rPr lang="en-US" dirty="0" err="1"/>
              <a:t>serverless</a:t>
            </a:r>
            <a:r>
              <a:rPr lang="en-US" dirty="0"/>
              <a:t> back end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Monoliths and “starving the beast”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Web apps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Mobile back ends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Internet of Things (IoT)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8" name="Picture 4" descr="Will serverless be the future of enterprise application development? | by  Manjula Piyumal | Mediu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6600" y="3122223"/>
            <a:ext cx="4355509" cy="31261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9829800" y="6256361"/>
            <a:ext cx="26870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</a:t>
            </a:r>
            <a:r>
              <a:rPr lang="en-US" sz="1100" dirty="0" smtClean="0"/>
              <a:t>ource : medium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Full </a:t>
            </a:r>
            <a:r>
              <a:rPr lang="en-US" dirty="0" smtClean="0"/>
              <a:t>Serverless </a:t>
            </a:r>
            <a:r>
              <a:rPr lang="en-US" dirty="0"/>
              <a:t>back end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7366953" cy="4648199"/>
          </a:xfrm>
        </p:spPr>
        <p:txBody>
          <a:bodyPr/>
          <a:lstStyle/>
          <a:p>
            <a:r>
              <a:rPr lang="en-US" dirty="0"/>
              <a:t>Ideal for several types of scenarios, especially when building new or “green field” applications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An application with a large surface area of APIs may benefit from implementing each API as a </a:t>
            </a:r>
            <a:r>
              <a:rPr lang="en-US" dirty="0" err="1"/>
              <a:t>serverless</a:t>
            </a:r>
            <a:r>
              <a:rPr lang="en-US" dirty="0"/>
              <a:t> function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Apps that are based on microservices architecture </a:t>
            </a:r>
          </a:p>
          <a:p>
            <a:endParaRPr lang="en-US" dirty="0"/>
          </a:p>
          <a:p>
            <a:r>
              <a:rPr lang="en-US" dirty="0"/>
              <a:t>Specific scenarios include: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API-based SaaS products (example: financial payments processor)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Message-driven applications (example: device monitoring solution)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Apps focused on integration between services (example: airline booking application)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Processes that run periodically (example: timer-based database clean-up)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Apps focused on data transformation (example: import triggered by file upload)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Extract Transform and Load (ETL) processes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00" y="2852737"/>
            <a:ext cx="2895600" cy="21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Monoliths and “starving the beast”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8" y="1600201"/>
            <a:ext cx="6528752" cy="51053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common challenge is migrating an existing monolithic application to the cloud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least risky approach is to “lift and shift” entirely onto virtual machines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Many shops prefer to use the migration as an opportunity to modernize their code base</a:t>
            </a:r>
          </a:p>
          <a:p>
            <a:endParaRPr lang="en-US" dirty="0"/>
          </a:p>
          <a:p>
            <a:r>
              <a:rPr lang="en-US" dirty="0"/>
              <a:t>A practical approach to migration is called “starving the beast”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monolith is migrated “as is” to start with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then, selected services are modernized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clients are updated to use the new service rather than the monolith endpoint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eventually, all clients are migrated onto the new services</a:t>
            </a:r>
          </a:p>
          <a:p>
            <a:endParaRPr lang="en-US" dirty="0"/>
          </a:p>
          <a:p>
            <a:r>
              <a:rPr lang="en-US" dirty="0"/>
              <a:t>The monolith is “starved” (its services no longer called) until all functionality has been replaced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combination of </a:t>
            </a:r>
            <a:r>
              <a:rPr lang="en-US" dirty="0" err="1"/>
              <a:t>serverless</a:t>
            </a:r>
            <a:r>
              <a:rPr lang="en-US" dirty="0"/>
              <a:t> and proxies can facilitate much of this migration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314575"/>
            <a:ext cx="5038725" cy="36766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5991225"/>
            <a:ext cx="2687003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</a:t>
            </a:r>
            <a:r>
              <a:rPr lang="en-US" sz="1100" dirty="0" smtClean="0"/>
              <a:t>ource :  Microsoft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 apps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7062153" cy="5029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Web apps are great candidates for </a:t>
            </a:r>
            <a:r>
              <a:rPr lang="en-US" dirty="0" err="1"/>
              <a:t>serverless</a:t>
            </a:r>
            <a:r>
              <a:rPr lang="en-US" dirty="0"/>
              <a:t> applications</a:t>
            </a:r>
          </a:p>
          <a:p>
            <a:endParaRPr lang="en-US" dirty="0"/>
          </a:p>
          <a:p>
            <a:r>
              <a:rPr lang="en-US" dirty="0"/>
              <a:t>Two common approaches to web apps today: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server-driven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client-driven (such as Single Page Application or SPA)</a:t>
            </a:r>
          </a:p>
          <a:p>
            <a:endParaRPr lang="en-US" dirty="0"/>
          </a:p>
          <a:p>
            <a:r>
              <a:rPr lang="en-US" dirty="0"/>
              <a:t>Server-driven web apps typically use a middleware layer to issue API calls to render the web UI</a:t>
            </a:r>
          </a:p>
          <a:p>
            <a:r>
              <a:rPr lang="en-US" dirty="0"/>
              <a:t>SPA </a:t>
            </a:r>
            <a:r>
              <a:rPr lang="en-US" dirty="0" smtClean="0"/>
              <a:t>make </a:t>
            </a:r>
            <a:r>
              <a:rPr lang="en-US" dirty="0"/>
              <a:t>REST API calls directly from the browser</a:t>
            </a:r>
          </a:p>
          <a:p>
            <a:r>
              <a:rPr lang="en-US" dirty="0"/>
              <a:t>In both scenarios, </a:t>
            </a:r>
            <a:r>
              <a:rPr lang="en-US" dirty="0" err="1"/>
              <a:t>serverless</a:t>
            </a:r>
            <a:r>
              <a:rPr lang="en-US" dirty="0"/>
              <a:t> can accommodate the middleware or REST API request by providing the necessary business logic</a:t>
            </a:r>
          </a:p>
          <a:p>
            <a:endParaRPr lang="en-US" dirty="0" smtClean="0"/>
          </a:p>
          <a:p>
            <a:r>
              <a:rPr lang="en-US" dirty="0" smtClean="0"/>
              <a:t>A </a:t>
            </a:r>
            <a:r>
              <a:rPr lang="en-US" dirty="0"/>
              <a:t>common architecture is to stand up a lightweight static web server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Single Page Application (SPA) serves HTML, CSS, JavaScript, and other browser assets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web app then connects to a microservices back end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95184" y="2480513"/>
            <a:ext cx="4996816" cy="275686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591800" y="5119064"/>
            <a:ext cx="2209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 err="1" smtClean="0"/>
              <a:t>peerbits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back ends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The event-driven paradigm of </a:t>
            </a:r>
            <a:r>
              <a:rPr lang="en-US" dirty="0" err="1"/>
              <a:t>serverless</a:t>
            </a:r>
            <a:r>
              <a:rPr lang="en-US" dirty="0"/>
              <a:t> apps makes them ideal as mobile back ends</a:t>
            </a:r>
          </a:p>
          <a:p>
            <a:r>
              <a:rPr lang="en-US" dirty="0"/>
              <a:t>The mobile device triggers the events and the </a:t>
            </a:r>
            <a:r>
              <a:rPr lang="en-US" dirty="0" err="1"/>
              <a:t>serverless</a:t>
            </a:r>
            <a:r>
              <a:rPr lang="en-US" dirty="0"/>
              <a:t> code executes to satisfy requests</a:t>
            </a:r>
          </a:p>
          <a:p>
            <a:r>
              <a:rPr lang="en-US" dirty="0"/>
              <a:t>Taking advantage of a </a:t>
            </a:r>
            <a:r>
              <a:rPr lang="en-US" dirty="0" err="1"/>
              <a:t>serverless</a:t>
            </a:r>
            <a:r>
              <a:rPr lang="en-US" dirty="0"/>
              <a:t> model enables developers to enhance business logic without having to deploy a full application update</a:t>
            </a:r>
          </a:p>
          <a:p>
            <a:r>
              <a:rPr lang="en-US" dirty="0"/>
              <a:t>The </a:t>
            </a:r>
            <a:r>
              <a:rPr lang="en-US" dirty="0" err="1"/>
              <a:t>serverless</a:t>
            </a:r>
            <a:r>
              <a:rPr lang="en-US" dirty="0"/>
              <a:t> approach also enables teams to share endpoints and work in parallel</a:t>
            </a:r>
          </a:p>
          <a:p>
            <a:r>
              <a:rPr lang="en-US" dirty="0"/>
              <a:t>Mobile developers can build business logic without becoming experts on the server side</a:t>
            </a:r>
          </a:p>
          <a:p>
            <a:r>
              <a:rPr lang="en-US" dirty="0"/>
              <a:t>Serverless abstracts the server-side dependencies and enables the developer to focus on business logic</a:t>
            </a:r>
          </a:p>
          <a:p>
            <a:endParaRPr lang="en-US" dirty="0"/>
          </a:p>
          <a:p>
            <a:r>
              <a:rPr lang="en-US" dirty="0"/>
              <a:t>For example,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 mobile </a:t>
            </a:r>
            <a:r>
              <a:rPr lang="en-US" dirty="0"/>
              <a:t>developer who builds apps using a JavaScript framework can build </a:t>
            </a:r>
            <a:r>
              <a:rPr lang="en-US" dirty="0" err="1"/>
              <a:t>serverless</a:t>
            </a:r>
            <a:r>
              <a:rPr lang="en-US" dirty="0"/>
              <a:t> functions with JavaScript as well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</a:t>
            </a:r>
            <a:r>
              <a:rPr lang="en-US" dirty="0" err="1"/>
              <a:t>serverless</a:t>
            </a:r>
            <a:r>
              <a:rPr lang="en-US" dirty="0"/>
              <a:t> host manages the operating system, a Node.js instance to host the code, package dependencies, and more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developer is provided a simple set of inputs and a standard template for outputs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They then can focus on building and testing the business logic.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Internet of Things (IoT)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909753" cy="51053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IoT refers to physical objects that are networked together aka “connected devices” or “smart devices.”</a:t>
            </a:r>
          </a:p>
          <a:p>
            <a:r>
              <a:rPr lang="en-US" dirty="0"/>
              <a:t>Everything from cars and vending machines may be connected and send information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ranging from inventory to sensor data such as temperature and </a:t>
            </a:r>
            <a:r>
              <a:rPr lang="en-US" dirty="0" smtClean="0"/>
              <a:t>humidity</a:t>
            </a:r>
          </a:p>
          <a:p>
            <a:endParaRPr lang="en-US" dirty="0"/>
          </a:p>
          <a:p>
            <a:r>
              <a:rPr lang="en-US" dirty="0"/>
              <a:t>For example,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 the enterprise, IoT provides business process improvements through monitoring and automation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IoT data may be used to regulate the climate in a large warehouse or track inventory through the supply chain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IoT can sense chemical spills and call the fire department when smoke is detected.</a:t>
            </a:r>
          </a:p>
          <a:p>
            <a:endParaRPr lang="en-US" dirty="0"/>
          </a:p>
          <a:p>
            <a:r>
              <a:rPr lang="en-US" dirty="0"/>
              <a:t>Serverless is an ideal solution for several reasons: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Enables scale as the volume of devices and data increases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Accommodates adding new endpoints to support new devices and sensors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Facilitates independent versioning so developers can update the business logic for a specific device without having to deploy the entire system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Resiliency and less downtime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Automates tasks such as device registration, policy enforcement, tracking, and even deployment of code to devices at the edge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9000" y="2438400"/>
            <a:ext cx="3993175" cy="2819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829800" y="5257800"/>
            <a:ext cx="19812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medium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1850" y="914400"/>
            <a:ext cx="625475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Reference:</a:t>
            </a:r>
          </a:p>
          <a:p>
            <a:r>
              <a:rPr lang="en-US" dirty="0" smtClean="0"/>
              <a:t>Serverless apps Architecture patterns and Azure implementation</a:t>
            </a:r>
          </a:p>
          <a:p>
            <a:r>
              <a:rPr lang="en-US" dirty="0" smtClean="0"/>
              <a:t>By Microsoft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3189</TotalTime>
  <Words>819</Words>
  <Application>Microsoft Office PowerPoint</Application>
  <PresentationFormat>Widescreen</PresentationFormat>
  <Paragraphs>91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Serveless App Examples</vt:lpstr>
      <vt:lpstr>Common architecture examples for Serverless</vt:lpstr>
      <vt:lpstr>Full Serverless back end</vt:lpstr>
      <vt:lpstr>Monoliths and “starving the beast” </vt:lpstr>
      <vt:lpstr>Web apps</vt:lpstr>
      <vt:lpstr>Mobile back ends</vt:lpstr>
      <vt:lpstr>Internet of Things (IoT) 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2021-05-10T03:02:35Z</dcterms:modified>
</cp:coreProperties>
</file>

<file path=docProps/thumbnail.jpeg>
</file>